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70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упражнений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«Для тех, кто дома!»</a:t>
            </a:r>
            <a:endParaRPr lang="ru-RU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744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66728" cy="106771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Шпагат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растяжка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268760"/>
            <a:ext cx="3466728" cy="4857403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0917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Шпагат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начинающих – это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Обязательная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тщательная разминка и разогрев всех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 мышц;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Плавность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постепенность в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тренировках;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-Регулярность тренировок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 менее 3 раз в неделю);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Терпение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упорство.</a:t>
            </a:r>
          </a:p>
          <a:p>
            <a:pPr marL="285750" indent="-285750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5-10 минут</a:t>
            </a:r>
            <a:endParaRPr lang="ru-RU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796136" y="3212977"/>
            <a:ext cx="2890664" cy="13681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Евгений\Desktop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44824"/>
            <a:ext cx="486003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661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762871" cy="8516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+mn-lt"/>
              </a:rPr>
              <a:t>9. Дыхательная гимнастика</a:t>
            </a:r>
            <a:endParaRPr lang="ru-RU" sz="28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199" y="1196752"/>
            <a:ext cx="4762871" cy="540060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Делаем 60 вдохов-выдохов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в течение 1 минуты.</a:t>
            </a:r>
          </a:p>
          <a:p>
            <a:r>
              <a:rPr lang="ru-RU" sz="1500" dirty="0" smtClean="0">
                <a:solidFill>
                  <a:srgbClr val="002060"/>
                </a:solidFill>
              </a:rPr>
              <a:t>Упражнение выполняется </a:t>
            </a:r>
            <a:r>
              <a:rPr lang="ru-RU" sz="1500" dirty="0">
                <a:solidFill>
                  <a:srgbClr val="002060"/>
                </a:solidFill>
              </a:rPr>
              <a:t>медленно, </a:t>
            </a:r>
            <a:r>
              <a:rPr lang="ru-RU" sz="1500" dirty="0" smtClean="0">
                <a:solidFill>
                  <a:srgbClr val="002060"/>
                </a:solidFill>
              </a:rPr>
              <a:t>дыхание плавное </a:t>
            </a:r>
            <a:r>
              <a:rPr lang="ru-RU" sz="1500" dirty="0">
                <a:solidFill>
                  <a:srgbClr val="002060"/>
                </a:solidFill>
              </a:rPr>
              <a:t>и </a:t>
            </a:r>
            <a:r>
              <a:rPr lang="ru-RU" sz="1500" dirty="0" smtClean="0">
                <a:solidFill>
                  <a:srgbClr val="002060"/>
                </a:solidFill>
              </a:rPr>
              <a:t>незаметное. Неполный </a:t>
            </a:r>
            <a:r>
              <a:rPr lang="ru-RU" sz="1500" dirty="0">
                <a:solidFill>
                  <a:srgbClr val="002060"/>
                </a:solidFill>
              </a:rPr>
              <a:t>вдох, </a:t>
            </a:r>
            <a:r>
              <a:rPr lang="ru-RU" sz="1500" dirty="0" smtClean="0">
                <a:solidFill>
                  <a:srgbClr val="002060"/>
                </a:solidFill>
              </a:rPr>
              <a:t>задержка дыхания, </a:t>
            </a:r>
            <a:r>
              <a:rPr lang="ru-RU" sz="1500" dirty="0">
                <a:solidFill>
                  <a:srgbClr val="002060"/>
                </a:solidFill>
              </a:rPr>
              <a:t>мысленно </a:t>
            </a:r>
            <a:r>
              <a:rPr lang="ru-RU" sz="1500" dirty="0" smtClean="0">
                <a:solidFill>
                  <a:srgbClr val="002060"/>
                </a:solidFill>
              </a:rPr>
              <a:t>отсчет </a:t>
            </a:r>
            <a:r>
              <a:rPr lang="ru-RU" sz="1500" dirty="0">
                <a:solidFill>
                  <a:srgbClr val="002060"/>
                </a:solidFill>
              </a:rPr>
              <a:t>«раз». </a:t>
            </a:r>
            <a:r>
              <a:rPr lang="ru-RU" sz="1500" dirty="0" smtClean="0">
                <a:solidFill>
                  <a:srgbClr val="002060"/>
                </a:solidFill>
              </a:rPr>
              <a:t>Далее неполный </a:t>
            </a:r>
            <a:r>
              <a:rPr lang="ru-RU" sz="1500" dirty="0">
                <a:solidFill>
                  <a:srgbClr val="002060"/>
                </a:solidFill>
              </a:rPr>
              <a:t>выдох, </a:t>
            </a:r>
            <a:r>
              <a:rPr lang="ru-RU" sz="1500" dirty="0" smtClean="0">
                <a:solidFill>
                  <a:srgbClr val="002060"/>
                </a:solidFill>
              </a:rPr>
              <a:t>задержка дыхания </a:t>
            </a:r>
            <a:r>
              <a:rPr lang="ru-RU" sz="1500" dirty="0">
                <a:solidFill>
                  <a:srgbClr val="002060"/>
                </a:solidFill>
              </a:rPr>
              <a:t>и снова </a:t>
            </a:r>
            <a:r>
              <a:rPr lang="ru-RU" sz="1500" dirty="0" smtClean="0">
                <a:solidFill>
                  <a:srgbClr val="002060"/>
                </a:solidFill>
              </a:rPr>
              <a:t>отсчет </a:t>
            </a:r>
            <a:r>
              <a:rPr lang="ru-RU" sz="1500" dirty="0">
                <a:solidFill>
                  <a:srgbClr val="002060"/>
                </a:solidFill>
              </a:rPr>
              <a:t>«раз». </a:t>
            </a:r>
            <a:r>
              <a:rPr lang="ru-RU" sz="1500" dirty="0" smtClean="0">
                <a:solidFill>
                  <a:srgbClr val="002060"/>
                </a:solidFill>
              </a:rPr>
              <a:t>Затем </a:t>
            </a:r>
            <a:r>
              <a:rPr lang="ru-RU" sz="1500" dirty="0">
                <a:solidFill>
                  <a:srgbClr val="002060"/>
                </a:solidFill>
              </a:rPr>
              <a:t>добавляем счет (раз-два, раз-два-три и т. д</a:t>
            </a:r>
            <a:r>
              <a:rPr lang="ru-RU" sz="1500" dirty="0" smtClean="0">
                <a:solidFill>
                  <a:srgbClr val="002060"/>
                </a:solidFill>
              </a:rPr>
              <a:t>.) Смысл </a:t>
            </a:r>
            <a:r>
              <a:rPr lang="ru-RU" sz="1500" dirty="0">
                <a:solidFill>
                  <a:srgbClr val="002060"/>
                </a:solidFill>
              </a:rPr>
              <a:t>в том, чтобы постепенно увеличивать время цикла «вдох — выдох» за счет продолжительности паузы между предыдущим и последующим дыхательным циклом</a:t>
            </a:r>
            <a:r>
              <a:rPr lang="ru-RU" sz="1500" dirty="0" smtClean="0">
                <a:solidFill>
                  <a:srgbClr val="002060"/>
                </a:solidFill>
              </a:rPr>
              <a:t>.</a:t>
            </a:r>
          </a:p>
          <a:p>
            <a:endParaRPr lang="ru-RU" sz="1500" dirty="0">
              <a:solidFill>
                <a:srgbClr val="002060"/>
              </a:solidFill>
            </a:endParaRP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1500" b="1" i="1" dirty="0">
                <a:solidFill>
                  <a:srgbClr val="002060"/>
                </a:solidFill>
              </a:rPr>
              <a:t>Дыхательная гимнастика </a:t>
            </a:r>
            <a:r>
              <a:rPr lang="ru-RU" sz="1500" dirty="0">
                <a:solidFill>
                  <a:srgbClr val="002060"/>
                </a:solidFill>
              </a:rPr>
              <a:t>способствует укреплению </a:t>
            </a:r>
            <a:r>
              <a:rPr lang="ru-RU" sz="1500" u="sng" dirty="0">
                <a:solidFill>
                  <a:srgbClr val="002060"/>
                </a:solidFill>
              </a:rPr>
              <a:t>иммунитета</a:t>
            </a:r>
            <a:r>
              <a:rPr lang="ru-RU" sz="1500" dirty="0">
                <a:solidFill>
                  <a:srgbClr val="002060"/>
                </a:solidFill>
              </a:rPr>
              <a:t>. Дело в том, что в результате таких упражнений происходит выброс в кровяное русло дополнительных эритроцитов, улучшается кровоснабжение тканей и доставка кислорода в клетки. Следствием этого является повышение умственной и физической работоспособности, сопротивляемости организма, его адаптационных возможностей, устойчивость к вредным факторам окружающей среды.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12160" y="1700808"/>
            <a:ext cx="2664296" cy="30963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Евгений\Desktop\kisspng-yoga-pilates-mats-sitting-textile-meditation-5ac8922227e3a1.11923738152309405016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1196752"/>
            <a:ext cx="3670871" cy="451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541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2713"/>
            <a:ext cx="7992888" cy="279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0" indent="-411480" algn="just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ru-RU" sz="2200" dirty="0" smtClean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0" indent="-411480" algn="just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ru-RU" sz="2200" dirty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0" indent="-411480" algn="just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ru-RU" sz="2200" dirty="0" smtClean="0">
              <a:solidFill>
                <a:prstClr val="white">
                  <a:lumMod val="9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0" indent="-411480" algn="just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этому простому, но эффективному комплексу вы сможете зарядить организм энергией и активностью, что благотворно повлияет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ваше здоровье 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аспекты вашей жизни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862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+mn-lt"/>
              </a:rPr>
              <a:t>Комплекс упражнений предназначен для детей и взрослых, находящихся дома, в связи с сложившейся эпидемиологической ситуацией в всём мире.</a:t>
            </a:r>
            <a:endParaRPr lang="ru-RU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530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Отжимание с планкой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Популярное упражнение, которое даёт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бодрость, но 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худеть. </a:t>
            </a:r>
          </a:p>
          <a:p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Выполняется </a:t>
            </a:r>
          </a:p>
          <a:p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отжиманий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секунд планки.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повторяется не менее трех раз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32040" y="2708921"/>
            <a:ext cx="2736304" cy="20162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Евгений\Desktop\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83742"/>
            <a:ext cx="5393530" cy="539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55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2. «Пловец»</a:t>
            </a:r>
            <a:endParaRPr lang="ru-RU" sz="3200" dirty="0"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657016" cy="4691063"/>
          </a:xfrm>
        </p:spPr>
        <p:txBody>
          <a:bodyPr>
            <a:normAutofit fontScale="92500" lnSpcReduction="10000"/>
          </a:bodyPr>
          <a:lstStyle/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Лежа на животе, руки вытянуть вдоль тела, направив ладони вниз.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2-3. Вдохнуть, приподнять ногу на возможную высоту, выдохнуть, опустить. То же сделать второй ногой. По 3 раза на каждую ногу.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Лежа на животе, имитировать плавательные движения.</a:t>
            </a:r>
          </a:p>
          <a:p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1 минуту.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«пловец» достаточно энергозатратное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сжигать калории.</a:t>
            </a:r>
            <a:endParaRPr lang="ru-RU" sz="2000" dirty="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20072" y="2132856"/>
            <a:ext cx="3466728" cy="3312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Евгений\Desktop\shbpbox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216" y="1700808"/>
            <a:ext cx="4704141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2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3.Перекаты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583740" cy="4691063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Из исходного положения, стойка ноги врозь, выпад влево левой ногой. Спина прямая, взгляд направлен вперед. Руки вытянуты вперед.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Вернитесь в исходное положение и повторите упражнение правой.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ru-RU" sz="18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10 перекатов в каждую сторону.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Повторить не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трех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 с интервалом отдыха 30 секунд.</a:t>
            </a:r>
            <a:endParaRPr lang="ru-RU" sz="18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выполняется для гибкости тазобедренных суставов и стабильности коленей.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4088" y="2348880"/>
            <a:ext cx="3311550" cy="216981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Евгений\Desktop\f8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940" y="1772816"/>
            <a:ext cx="5049561" cy="367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614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Упражнения для пресса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250703" cy="4691063"/>
          </a:xfrm>
        </p:spPr>
        <p:txBody>
          <a:bodyPr/>
          <a:lstStyle/>
          <a:p>
            <a:endParaRPr lang="ru-RU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Поднимание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туловища из положения лежа на спине выполняется из исходного положения: лежа на спине, на гимнастическом мате, руки за головой «в замок», лопатки касаются мата, ноги согнуты в коленях под прямым углом, ступни прижаты партнером к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полу.</a:t>
            </a:r>
          </a:p>
          <a:p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2-3 серии по 20 раз с интервалом отдыха 30 секунд.</a:t>
            </a:r>
            <a:endParaRPr lang="ru-RU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4008" y="2132856"/>
            <a:ext cx="4042792" cy="26642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Евгений\Desktop\3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72816"/>
            <a:ext cx="482453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98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Отжимание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466727" cy="4691063"/>
          </a:xfrm>
        </p:spPr>
        <p:txBody>
          <a:bodyPr>
            <a:noAutofit/>
          </a:bodyPr>
          <a:lstStyle/>
          <a:p>
            <a:endParaRPr lang="ru-RU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Сгибание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разгибание рук в упоре лежа выполняется из исходного положения: упор лежа на полу, руки на ширине плеч, кисти вперед, локти разведены не более чем на 45 градусов относительно туловища, плечи, туловище и ноги составляют прямую линию. Стопы упираются в пол без опоры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от 15 до 30 раз в зависимости от вашей физической подготовки.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0" y="1772816"/>
            <a:ext cx="4175646" cy="3960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3" name="Picture 3" descr="C:\Users\Евгений\Desktop\26352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696" y="1052737"/>
            <a:ext cx="4974005" cy="475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19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66728" cy="77968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Выпрыгивания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268760"/>
            <a:ext cx="3996084" cy="4857403"/>
          </a:xfrm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начинается с постановки ног на ширине плеч: полуприсед, колени и голень образуют прямой угол.  Спина максимально прямая. Руки прямые в положение «перед собой». Сильным, резким движением  выталкиваем себя вверх, делаем прыжок. Прямые руки следует отвести назад. Опускаться следует мягко, тихо, слегка согнув ноги.</a:t>
            </a:r>
          </a:p>
          <a:p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</a:t>
            </a:r>
            <a:r>
              <a:rPr lang="ru-RU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серии по 10 раз с интервалом отдыха 30 секунд.</a:t>
            </a:r>
            <a:endParaRPr lang="ru-RU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0" y="2204863"/>
            <a:ext cx="3456384" cy="266429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Евгений\Desktop\fat-burn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284" y="1484785"/>
            <a:ext cx="407915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498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98775" cy="106771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Подъем прямых ног «ножницы»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98776" cy="4874220"/>
          </a:xfrm>
        </p:spPr>
        <p:txBody>
          <a:bodyPr>
            <a:noAutofit/>
          </a:bodyPr>
          <a:lstStyle/>
          <a:p>
            <a:endParaRPr lang="en-US" sz="2000" dirty="0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классическом варианте «Ножниц» поясница плотно прижата к полу, мышцы верхней части спины, плеч и шеи максимально расслаблены. Руки кладем под поясницу и ягодицы ладонями вниз.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вашей физической подготовки упражнение </a:t>
            </a:r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ыполняется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углом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60, 30 или 10 градусов. 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1 минуту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76056" y="1844824"/>
            <a:ext cx="3312368" cy="37444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Евгений\Desktop\7-2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1526712"/>
            <a:ext cx="4680519" cy="420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106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514</TotalTime>
  <Words>665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Комплекс упражнений </vt:lpstr>
      <vt:lpstr>Комплекс упражнений предназначен для детей и взрослых, находящихся дома, в связи с сложившейся эпидемиологической ситуацией в всём мире.</vt:lpstr>
      <vt:lpstr>1. Отжимание с планкой</vt:lpstr>
      <vt:lpstr>2. «Пловец»</vt:lpstr>
      <vt:lpstr>3.Перекаты</vt:lpstr>
      <vt:lpstr>4. Упражнения для пресса</vt:lpstr>
      <vt:lpstr>5. Отжимание</vt:lpstr>
      <vt:lpstr>6. Выпрыгивания</vt:lpstr>
      <vt:lpstr>7. Подъем прямых ног «ножницы»</vt:lpstr>
      <vt:lpstr>8. Шпагат (растяжка)</vt:lpstr>
      <vt:lpstr>9. Дыхательная гимнастика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 упражнений</dc:title>
  <dc:creator>Евгений</dc:creator>
  <cp:lastModifiedBy>Ruslan</cp:lastModifiedBy>
  <cp:revision>32</cp:revision>
  <dcterms:created xsi:type="dcterms:W3CDTF">2020-03-23T04:15:26Z</dcterms:created>
  <dcterms:modified xsi:type="dcterms:W3CDTF">2020-04-11T10:33:20Z</dcterms:modified>
</cp:coreProperties>
</file>