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77" r:id="rId3"/>
    <p:sldId id="257" r:id="rId4"/>
    <p:sldId id="262" r:id="rId5"/>
    <p:sldId id="261" r:id="rId6"/>
    <p:sldId id="264" r:id="rId7"/>
    <p:sldId id="269" r:id="rId8"/>
    <p:sldId id="276" r:id="rId9"/>
    <p:sldId id="270" r:id="rId10"/>
    <p:sldId id="272" r:id="rId11"/>
    <p:sldId id="271" r:id="rId12"/>
    <p:sldId id="263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B456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0" autoAdjust="0"/>
    <p:restoredTop sz="94660"/>
  </p:normalViewPr>
  <p:slideViewPr>
    <p:cSldViewPr>
      <p:cViewPr varScale="1">
        <p:scale>
          <a:sx n="74" d="100"/>
          <a:sy n="74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3B0E3-193C-454D-9E3B-50A5665915DE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D8BE8-5255-45B2-AB71-A5205A463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85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D8BE8-5255-45B2-AB71-A5205A46336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092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D8BE8-5255-45B2-AB71-A5205A46336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092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5399-4C01-4FBB-A83B-F7B2FED172D0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8854-8F49-46FA-B082-8AF8E0C38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5399-4C01-4FBB-A83B-F7B2FED172D0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8854-8F49-46FA-B082-8AF8E0C38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5399-4C01-4FBB-A83B-F7B2FED172D0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8854-8F49-46FA-B082-8AF8E0C38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5399-4C01-4FBB-A83B-F7B2FED172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8854-8F49-46FA-B082-8AF8E0C38E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06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5399-4C01-4FBB-A83B-F7B2FED172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8854-8F49-46FA-B082-8AF8E0C38E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715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5399-4C01-4FBB-A83B-F7B2FED172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8854-8F49-46FA-B082-8AF8E0C38E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204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5399-4C01-4FBB-A83B-F7B2FED172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8854-8F49-46FA-B082-8AF8E0C38E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716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5399-4C01-4FBB-A83B-F7B2FED172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8854-8F49-46FA-B082-8AF8E0C38E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72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5399-4C01-4FBB-A83B-F7B2FED172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8854-8F49-46FA-B082-8AF8E0C38E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25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5399-4C01-4FBB-A83B-F7B2FED172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8854-8F49-46FA-B082-8AF8E0C38E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90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5399-4C01-4FBB-A83B-F7B2FED172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8854-8F49-46FA-B082-8AF8E0C38E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633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5399-4C01-4FBB-A83B-F7B2FED172D0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8854-8F49-46FA-B082-8AF8E0C38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5399-4C01-4FBB-A83B-F7B2FED172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8854-8F49-46FA-B082-8AF8E0C38E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02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5399-4C01-4FBB-A83B-F7B2FED172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8854-8F49-46FA-B082-8AF8E0C38E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10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5399-4C01-4FBB-A83B-F7B2FED172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8854-8F49-46FA-B082-8AF8E0C38E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149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5399-4C01-4FBB-A83B-F7B2FED172D0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8854-8F49-46FA-B082-8AF8E0C38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5399-4C01-4FBB-A83B-F7B2FED172D0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8854-8F49-46FA-B082-8AF8E0C38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5399-4C01-4FBB-A83B-F7B2FED172D0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8854-8F49-46FA-B082-8AF8E0C38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5399-4C01-4FBB-A83B-F7B2FED172D0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8854-8F49-46FA-B082-8AF8E0C38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5399-4C01-4FBB-A83B-F7B2FED172D0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8854-8F49-46FA-B082-8AF8E0C38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5399-4C01-4FBB-A83B-F7B2FED172D0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8854-8F49-46FA-B082-8AF8E0C38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5399-4C01-4FBB-A83B-F7B2FED172D0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8854-8F49-46FA-B082-8AF8E0C38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5399-4C01-4FBB-A83B-F7B2FED172D0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88854-8F49-46FA-B082-8AF8E0C38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5399-4C01-4FBB-A83B-F7B2FED172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88854-8F49-46FA-B082-8AF8E0C38E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4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ертикальный свиток 7"/>
          <p:cNvSpPr>
            <a:spLocks noChangeArrowheads="1"/>
          </p:cNvSpPr>
          <p:nvPr/>
        </p:nvSpPr>
        <p:spPr bwMode="auto">
          <a:xfrm rot="-5400000">
            <a:off x="1673156" y="122381"/>
            <a:ext cx="5485382" cy="7752592"/>
          </a:xfrm>
          <a:prstGeom prst="verticalScroll">
            <a:avLst>
              <a:gd name="adj" fmla="val 12500"/>
            </a:avLst>
          </a:prstGeom>
          <a:solidFill>
            <a:srgbClr val="0070C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vert="eaVert" anchor="ctr"/>
          <a:lstStyle/>
          <a:p>
            <a:pPr algn="r">
              <a:lnSpc>
                <a:spcPct val="150000"/>
              </a:lnSpc>
              <a:defRPr/>
            </a:pPr>
            <a:endParaRPr lang="ru-RU" sz="20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9589" y="2132856"/>
            <a:ext cx="79548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Свобода и ответственность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Documents and Settings\Admin\Рабочий стол\PUB60COR\J029506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0" y="188640"/>
            <a:ext cx="1078302" cy="181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883431" y="3717032"/>
            <a:ext cx="640871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ru-RU" sz="20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Составила</a:t>
            </a:r>
            <a:endParaRPr lang="ru-RU" sz="20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50000"/>
              </a:lnSpc>
              <a:defRPr/>
            </a:pPr>
            <a:r>
              <a:rPr lang="ru-RU" sz="20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учитель начальных классов </a:t>
            </a:r>
          </a:p>
          <a:p>
            <a:pPr algn="r">
              <a:lnSpc>
                <a:spcPct val="150000"/>
              </a:lnSpc>
              <a:defRPr/>
            </a:pPr>
            <a:r>
              <a:rPr lang="ru-RU" sz="20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Попова Н.В.</a:t>
            </a:r>
          </a:p>
          <a:p>
            <a:pPr algn="r">
              <a:lnSpc>
                <a:spcPct val="150000"/>
              </a:lnSpc>
              <a:defRPr/>
            </a:pPr>
            <a:r>
              <a:rPr lang="ru-RU" sz="20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г. </a:t>
            </a:r>
            <a:r>
              <a:rPr lang="ru-RU" sz="20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Тюмень </a:t>
            </a:r>
          </a:p>
          <a:p>
            <a:pPr algn="r">
              <a:lnSpc>
                <a:spcPct val="150000"/>
              </a:lnSpc>
              <a:defRPr/>
            </a:pPr>
            <a:r>
              <a:rPr lang="ru-RU" sz="20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МАОУ СОШ№69</a:t>
            </a:r>
            <a:endParaRPr lang="ru-RU" sz="54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1081" y="332656"/>
            <a:ext cx="79548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ru-RU" sz="54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ОРКиСЭ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81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30587" y="66295"/>
            <a:ext cx="828092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Кейс 3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/>
          <p:nvPr/>
        </p:nvPicPr>
        <p:blipFill rotWithShape="1">
          <a:blip r:embed="rId3" cstate="print"/>
          <a:srcRect b="24675"/>
          <a:stretch/>
        </p:blipFill>
        <p:spPr bwMode="auto">
          <a:xfrm>
            <a:off x="718619" y="1988841"/>
            <a:ext cx="7704855" cy="4176464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6760" y="8601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Родители несут ответственность за детей, а дети — за порученные им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дела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04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ертикальный свиток 7"/>
          <p:cNvSpPr>
            <a:spLocks noChangeArrowheads="1"/>
          </p:cNvSpPr>
          <p:nvPr/>
        </p:nvSpPr>
        <p:spPr bwMode="auto">
          <a:xfrm rot="-5400000">
            <a:off x="1497709" y="-797422"/>
            <a:ext cx="6076578" cy="8568953"/>
          </a:xfrm>
          <a:prstGeom prst="verticalScroll">
            <a:avLst>
              <a:gd name="adj" fmla="val 12500"/>
            </a:avLst>
          </a:prstGeom>
          <a:solidFill>
            <a:srgbClr val="0070C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vert="eaVert" anchor="ctr"/>
          <a:lstStyle/>
          <a:p>
            <a:pPr lvl="0" algn="ctr"/>
            <a:endParaRPr lang="ru-RU" sz="4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9" name="Picture 3" descr="C:\Documents and Settings\Admin\Рабочий стол\PUB60COR\J029506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483" y="116632"/>
            <a:ext cx="592434" cy="99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Отношение ответственности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32519"/>
            <a:ext cx="4176464" cy="37366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Ответственность у всех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разная. Она 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зависит от возраста, воспитания, от того, какое место человек занимает в обществе.</a:t>
            </a:r>
          </a:p>
        </p:txBody>
      </p:sp>
      <p:pic>
        <p:nvPicPr>
          <p:cNvPr id="11" name="Picture 26" descr="74511506_VUYBORUY__MEDVEDEV__i_PUTIN_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999" y="2020421"/>
            <a:ext cx="4098943" cy="2933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3121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30587" y="66295"/>
            <a:ext cx="828092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Кейс 4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1\Desktop\Рисунки\ответственность за природу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58"/>
          <a:stretch/>
        </p:blipFill>
        <p:spPr bwMode="auto">
          <a:xfrm>
            <a:off x="755576" y="1988840"/>
            <a:ext cx="7632848" cy="4248472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326" y="18834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Люди отвечают не только друг за друга, но и за всё, что их окружает</a:t>
            </a:r>
          </a:p>
        </p:txBody>
      </p:sp>
    </p:spTree>
    <p:extLst>
      <p:ext uri="{BB962C8B-B14F-4D97-AF65-F5344CB8AC3E}">
        <p14:creationId xmlns:p14="http://schemas.microsoft.com/office/powerpoint/2010/main" val="215899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66295"/>
            <a:ext cx="8711507" cy="127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Портрет ответственного человека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498925"/>
            <a:ext cx="3249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Надёжный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9125" y="3849363"/>
            <a:ext cx="3712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Обязательный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7956" y="1772816"/>
            <a:ext cx="23383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Честный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1851" y="4477376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Исполнительный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9125" y="3145256"/>
            <a:ext cx="3007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Совестливый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6231" y="5150656"/>
            <a:ext cx="8479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хорошо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развитым чувством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долга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1\Desktop\obrazchelowekabudushego-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777" y="1684724"/>
            <a:ext cx="3491435" cy="369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93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66295"/>
            <a:ext cx="8711507" cy="127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Портрет ответственного человека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Scan000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2" t="16347" r="17727" b="32183"/>
          <a:stretch/>
        </p:blipFill>
        <p:spPr bwMode="auto">
          <a:xfrm>
            <a:off x="261888" y="1666881"/>
            <a:ext cx="8187730" cy="478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75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-main-pic" descr="&amp;Kcy;&amp;acy;&amp;rcy;&amp;tcy;&amp;icy;&amp;ncy;&amp;kcy;&amp;acy; 55 &amp;icy;&amp;zcy; 2077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75" y="1956986"/>
            <a:ext cx="3753607" cy="3300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30587" y="66295"/>
            <a:ext cx="828092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Свобода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72901" y="277432"/>
            <a:ext cx="5112568" cy="10477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" name="Picture 2" descr="cxLWFiMm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0"/>
          <a:stretch/>
        </p:blipFill>
        <p:spPr bwMode="auto">
          <a:xfrm>
            <a:off x="4310430" y="1956987"/>
            <a:ext cx="4471790" cy="3300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ертикальный свиток 7"/>
          <p:cNvSpPr>
            <a:spLocks noChangeArrowheads="1"/>
          </p:cNvSpPr>
          <p:nvPr/>
        </p:nvSpPr>
        <p:spPr bwMode="auto">
          <a:xfrm rot="-5400000">
            <a:off x="1931310" y="165033"/>
            <a:ext cx="4969074" cy="7752592"/>
          </a:xfrm>
          <a:prstGeom prst="verticalScroll">
            <a:avLst>
              <a:gd name="adj" fmla="val 12500"/>
            </a:avLst>
          </a:prstGeom>
          <a:solidFill>
            <a:srgbClr val="0070C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vert="eaVert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Свобода    </a:t>
            </a:r>
            <a:r>
              <a:rPr kumimoji="0" lang="ru-RU" sz="5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 </a:t>
            </a: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ответственность</a:t>
            </a:r>
            <a:endParaRPr kumimoji="0" lang="ru-RU" sz="5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9109" y="333588"/>
            <a:ext cx="56734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урока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Documents and Settings\Admin\Рабочий стол\PUB60COR\J029506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32" y="285750"/>
            <a:ext cx="1656220" cy="278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703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30587" y="66295"/>
            <a:ext cx="828092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Свобода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23851" y="1536319"/>
            <a:ext cx="7920558" cy="4988305"/>
          </a:xfrm>
          <a:prstGeom prst="verticalScrol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Свобода – это способность человека определять своё поведение с учетом законов природы.</a:t>
            </a:r>
            <a:endParaRPr lang="ru-RU" sz="48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0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30587" y="66295"/>
            <a:ext cx="828092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Ответственность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ертикальный свиток 3"/>
          <p:cNvSpPr>
            <a:spLocks noChangeArrowheads="1"/>
          </p:cNvSpPr>
          <p:nvPr/>
        </p:nvSpPr>
        <p:spPr bwMode="auto">
          <a:xfrm rot="-5400000">
            <a:off x="1691681" y="542316"/>
            <a:ext cx="5472608" cy="6912769"/>
          </a:xfrm>
          <a:prstGeom prst="verticalScroll">
            <a:avLst>
              <a:gd name="adj" fmla="val 12500"/>
            </a:avLst>
          </a:prstGeom>
          <a:solidFill>
            <a:srgbClr val="0070C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vert="eaVert" anchor="ctr"/>
          <a:lstStyle/>
          <a:p>
            <a:pPr lvl="0"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Ответственность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это черта характера личности и её действий, которая говорит о том, что человек отвечает за собственный свободный выбор. </a:t>
            </a:r>
          </a:p>
        </p:txBody>
      </p:sp>
    </p:spTree>
    <p:extLst>
      <p:ext uri="{BB962C8B-B14F-4D97-AF65-F5344CB8AC3E}">
        <p14:creationId xmlns:p14="http://schemas.microsoft.com/office/powerpoint/2010/main" val="243586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30587" y="66295"/>
            <a:ext cx="828092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Отношения ответственности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4591" y="4005064"/>
            <a:ext cx="3897948" cy="2160785"/>
          </a:xfrm>
          <a:prstGeom prst="rect">
            <a:avLst/>
          </a:prstGeom>
          <a:solidFill>
            <a:srgbClr val="FFFFFF"/>
          </a:solidFill>
          <a:ln w="4248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374268" y="1779340"/>
            <a:ext cx="4289234" cy="1749984"/>
          </a:xfrm>
          <a:prstGeom prst="rect">
            <a:avLst/>
          </a:prstGeom>
          <a:solidFill>
            <a:srgbClr val="FFFFFF"/>
          </a:solidFill>
          <a:ln w="4248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01811" y="4023341"/>
            <a:ext cx="3910728" cy="218739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sz="3600" b="1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П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еред кем</a:t>
            </a:r>
          </a:p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sz="3600" b="1" dirty="0" smtClean="0">
                <a:latin typeface="Times New Roman" pitchFamily="16" charset="0"/>
                <a:cs typeface="Times New Roman" pitchFamily="16" charset="0"/>
              </a:rPr>
              <a:t>человек несет ответственность</a:t>
            </a:r>
          </a:p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endParaRPr lang="ru-RU" sz="2800" b="1" dirty="0" smtClean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380273" y="1779340"/>
            <a:ext cx="4289234" cy="17565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sz="3600" b="1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К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то </a:t>
            </a:r>
          </a:p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sz="3600" b="1" dirty="0" smtClean="0">
                <a:latin typeface="Times New Roman" pitchFamily="16" charset="0"/>
                <a:cs typeface="Times New Roman" pitchFamily="16" charset="0"/>
              </a:rPr>
              <a:t>несет ответственность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699960" y="4021142"/>
            <a:ext cx="3897948" cy="2160785"/>
          </a:xfrm>
          <a:prstGeom prst="rect">
            <a:avLst/>
          </a:prstGeom>
          <a:solidFill>
            <a:srgbClr val="FFFFFF"/>
          </a:solidFill>
          <a:ln w="4248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699960" y="4005064"/>
            <a:ext cx="3912814" cy="218739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За что</a:t>
            </a:r>
          </a:p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sz="3600" b="1" dirty="0" smtClean="0">
                <a:latin typeface="Times New Roman" pitchFamily="16" charset="0"/>
                <a:cs typeface="Times New Roman" pitchFamily="16" charset="0"/>
              </a:rPr>
              <a:t>человек несет ответственность</a:t>
            </a:r>
          </a:p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endParaRPr lang="ru-RU" sz="2800" b="1" dirty="0" smtClean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73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14006" y="31392"/>
            <a:ext cx="828092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Критерии оценки работы </a:t>
            </a:r>
          </a:p>
          <a:p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группе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ертикальный свиток 3"/>
          <p:cNvSpPr>
            <a:spLocks noChangeArrowheads="1"/>
          </p:cNvSpPr>
          <p:nvPr/>
        </p:nvSpPr>
        <p:spPr bwMode="auto">
          <a:xfrm rot="-5400000">
            <a:off x="1907671" y="117862"/>
            <a:ext cx="5328594" cy="7560837"/>
          </a:xfrm>
          <a:prstGeom prst="verticalScroll">
            <a:avLst>
              <a:gd name="adj" fmla="val 12500"/>
            </a:avLst>
          </a:prstGeom>
          <a:solidFill>
            <a:srgbClr val="0070C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vert="eaVert" anchor="ctr"/>
          <a:lstStyle/>
          <a:p>
            <a:pPr lvl="0" algn="ctr"/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8266" y="2420888"/>
            <a:ext cx="7772400" cy="805991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Активность работы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2297" y="4181199"/>
            <a:ext cx="6226968" cy="158417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Участие в обсуждении творческого задания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55579" y="268681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Быстрота выполнения задания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19581" y="3718260"/>
            <a:ext cx="77724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Отбор информации</a:t>
            </a:r>
            <a:endParaRPr lang="ru-RU" sz="16000" dirty="0"/>
          </a:p>
        </p:txBody>
      </p:sp>
    </p:spTree>
    <p:extLst>
      <p:ext uri="{BB962C8B-B14F-4D97-AF65-F5344CB8AC3E}">
        <p14:creationId xmlns:p14="http://schemas.microsoft.com/office/powerpoint/2010/main" val="378647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66622" y="13823"/>
            <a:ext cx="828092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/>
          <p:nvPr/>
        </p:nvPicPr>
        <p:blipFill rotWithShape="1">
          <a:blip r:embed="rId3" cstate="print"/>
          <a:srcRect b="24337"/>
          <a:stretch/>
        </p:blipFill>
        <p:spPr bwMode="auto">
          <a:xfrm>
            <a:off x="808152" y="1988840"/>
            <a:ext cx="7525789" cy="4033614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63686" y="122301"/>
            <a:ext cx="9014720" cy="12530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Человек не несёт ответственности за то, что он не совершил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65825" y="333336"/>
            <a:ext cx="19677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Кейс 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63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30587" y="66295"/>
            <a:ext cx="828092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Кейс 2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/>
          <p:nvPr/>
        </p:nvPicPr>
        <p:blipFill rotWithShape="1">
          <a:blip r:embed="rId3" cstate="print"/>
          <a:srcRect b="24675"/>
          <a:stretch/>
        </p:blipFill>
        <p:spPr bwMode="auto">
          <a:xfrm>
            <a:off x="772148" y="1988840"/>
            <a:ext cx="7597797" cy="4178048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44620" y="1253827"/>
            <a:ext cx="828092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4036" y="2300"/>
            <a:ext cx="84740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непреднамеренное причинение зла человек тоже должен нести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ответственность 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7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199</Words>
  <Application>Microsoft Office PowerPoint</Application>
  <PresentationFormat>Экран (4:3)</PresentationFormat>
  <Paragraphs>48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Активность работы </vt:lpstr>
      <vt:lpstr>Презентация PowerPoint</vt:lpstr>
      <vt:lpstr>Презентация PowerPoint</vt:lpstr>
      <vt:lpstr>Презентация PowerPoint</vt:lpstr>
      <vt:lpstr>Отношение ответственности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Мама</cp:lastModifiedBy>
  <cp:revision>43</cp:revision>
  <dcterms:created xsi:type="dcterms:W3CDTF">2009-09-03T15:13:20Z</dcterms:created>
  <dcterms:modified xsi:type="dcterms:W3CDTF">2018-11-18T18:04:31Z</dcterms:modified>
</cp:coreProperties>
</file>